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5EC5C-523E-4EFA-B7B0-81605A5AEE64}" type="datetimeFigureOut">
              <a:rPr lang="en-US" smtClean="0"/>
              <a:pPr/>
              <a:t>12/2/2009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C60C1-49D6-450C-B41B-CB76FCBB57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pull dir="ru"/>
    <p:sndAc>
      <p:stSnd>
        <p:snd r:embed="rId13" name="drumroll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First &amp; Last Name</a:t>
            </a:r>
          </a:p>
          <a:p>
            <a:r>
              <a:rPr lang="en-US" dirty="0" smtClean="0"/>
              <a:t>Team Name</a:t>
            </a:r>
          </a:p>
          <a:p>
            <a:r>
              <a:rPr lang="en-US" dirty="0" smtClean="0"/>
              <a:t>My Life</a:t>
            </a:r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My Life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SzPct val="105000"/>
              <a:buFont typeface="Webdings" pitchFamily="18" charset="2"/>
              <a:buChar char=""/>
            </a:pPr>
            <a:r>
              <a:rPr lang="en-US" dirty="0" smtClean="0">
                <a:solidFill>
                  <a:srgbClr val="FF0000"/>
                </a:solidFill>
              </a:rPr>
              <a:t>Born in Doylestown, PA.</a:t>
            </a:r>
          </a:p>
          <a:p>
            <a:pPr>
              <a:buClr>
                <a:srgbClr val="FF0000"/>
              </a:buClr>
              <a:buSzPct val="105000"/>
              <a:buFont typeface="Webdings" pitchFamily="18" charset="2"/>
              <a:buChar char=""/>
            </a:pPr>
            <a:r>
              <a:rPr lang="en-US" dirty="0" smtClean="0">
                <a:solidFill>
                  <a:srgbClr val="FF0000"/>
                </a:solidFill>
              </a:rPr>
              <a:t>I have 1 sister who lives in North Carolina.</a:t>
            </a:r>
          </a:p>
          <a:p>
            <a:pPr>
              <a:buClr>
                <a:srgbClr val="FF0000"/>
              </a:buClr>
              <a:buSzPct val="105000"/>
              <a:buFont typeface="Webdings" pitchFamily="18" charset="2"/>
              <a:buChar char=""/>
            </a:pPr>
            <a:r>
              <a:rPr lang="en-US" dirty="0" smtClean="0">
                <a:solidFill>
                  <a:srgbClr val="FF0000"/>
                </a:solidFill>
              </a:rPr>
              <a:t>I like to cook, knit, and create flower arrangements.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bgarcia\Local Settings\Temporary Internet Files\Content.IE5\812RIX2C\MPj0443510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038600"/>
            <a:ext cx="2519363" cy="25029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62428E-6 L -0.57101 -0.0046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62428E-6 L -0.57934 -0.0157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My Favorites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77000"/>
              <a:buFont typeface="Webdings" pitchFamily="18" charset="2"/>
              <a:buChar char="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Favorite color is red.</a:t>
            </a:r>
          </a:p>
          <a:p>
            <a:pPr>
              <a:buSzPct val="77000"/>
              <a:buFont typeface="Webdings" pitchFamily="18" charset="2"/>
              <a:buChar char="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Favorite food is pepperoni &amp; mushroom pizza.</a:t>
            </a:r>
          </a:p>
          <a:p>
            <a:pPr>
              <a:buSzPct val="77000"/>
              <a:buFont typeface="Webdings" pitchFamily="18" charset="2"/>
              <a:buChar char="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Favorite type of music is blues and jazz.</a:t>
            </a:r>
          </a:p>
          <a:p>
            <a:pPr>
              <a:buSzPct val="77000"/>
              <a:buFont typeface="Webdings" pitchFamily="18" charset="2"/>
              <a:buChar char="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Favorite movie is The Titanic.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bgarcia\Local Settings\Temporary Internet Files\Content.IE5\G563RFB9\MPj0438700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191000"/>
            <a:ext cx="3352800" cy="22383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6">
                    <a:lumMod val="75000"/>
                  </a:schemeClr>
                </a:solidFill>
              </a:rPr>
              <a:t>My Goals</a:t>
            </a:r>
            <a:endParaRPr lang="en-US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solidFill>
                  <a:srgbClr val="7030A0"/>
                </a:solidFill>
              </a:rPr>
              <a:t>I want to do my best at school.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solidFill>
                  <a:srgbClr val="7030A0"/>
                </a:solidFill>
              </a:rPr>
              <a:t>I want to keep my room clean at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    home.</a:t>
            </a:r>
          </a:p>
          <a:p>
            <a:pPr>
              <a:buFont typeface="Wingdings" pitchFamily="2" charset="2"/>
              <a:buChar char="v"/>
            </a:pPr>
            <a:r>
              <a:rPr lang="en-US" sz="4400" b="1" dirty="0" smtClean="0">
                <a:solidFill>
                  <a:srgbClr val="7030A0"/>
                </a:solidFill>
              </a:rPr>
              <a:t>I want to make good choices in 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    picking friends.</a:t>
            </a:r>
            <a:endParaRPr lang="en-US" sz="4400" b="1" dirty="0">
              <a:solidFill>
                <a:srgbClr val="7030A0"/>
              </a:solidFill>
            </a:endParaRP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153400" y="6019800"/>
            <a:ext cx="762000" cy="6096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ction Button: Beginning 5">
            <a:hlinkClick r:id="" action="ppaction://hlinkshowjump?jump=firstslide" highlightClick="1"/>
          </p:cNvPr>
          <p:cNvSpPr/>
          <p:nvPr/>
        </p:nvSpPr>
        <p:spPr>
          <a:xfrm>
            <a:off x="7696200" y="5715000"/>
            <a:ext cx="1447800" cy="11430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med">
    <p:pull dir="r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104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My Life</vt:lpstr>
      <vt:lpstr>My Life</vt:lpstr>
      <vt:lpstr>My Favorites</vt:lpstr>
      <vt:lpstr>My Goals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SASD</dc:creator>
  <cp:lastModifiedBy>SASD</cp:lastModifiedBy>
  <cp:revision>36</cp:revision>
  <dcterms:created xsi:type="dcterms:W3CDTF">2009-09-30T18:54:57Z</dcterms:created>
  <dcterms:modified xsi:type="dcterms:W3CDTF">2009-12-02T16:06:59Z</dcterms:modified>
</cp:coreProperties>
</file>